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5330952"/>
            <a:ext cx="13048488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5614416"/>
            <a:ext cx="457200" cy="6400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362456" y="5614416"/>
            <a:ext cx="3328416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12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Author: ABHISEK KUMAR</a:t>
            </a:r>
            <a:endParaRPr lang="en-US" sz="2230" dirty="0"/>
          </a:p>
        </p:txBody>
      </p:sp>
      <p:sp>
        <p:nvSpPr>
          <p:cNvPr id="7" name="Text 1"/>
          <p:cNvSpPr/>
          <p:nvPr/>
        </p:nvSpPr>
        <p:spPr>
          <a:xfrm>
            <a:off x="1362456" y="6007608"/>
            <a:ext cx="33284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70"/>
              </a:lnSpc>
              <a:buNone/>
            </a:pPr>
            <a:r>
              <a:rPr lang="en-US" sz="13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Created with Pi</a:t>
            </a:r>
            <a:endParaRPr lang="en-US" sz="1330" dirty="0"/>
          </a:p>
        </p:txBody>
      </p:sp>
      <p:sp>
        <p:nvSpPr>
          <p:cNvPr id="8" name="Text 2"/>
          <p:cNvSpPr/>
          <p:nvPr/>
        </p:nvSpPr>
        <p:spPr>
          <a:xfrm>
            <a:off x="795528" y="409651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🍀 2️⃣ Array Basic Methods</a:t>
            </a:r>
            <a:endParaRPr lang="en-US" sz="61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28" y="223113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slice()</a:t>
            </a:r>
            <a:endParaRPr lang="en-US" sz="4460" dirty="0"/>
          </a:p>
        </p:txBody>
      </p:sp>
      <p:sp>
        <p:nvSpPr>
          <p:cNvPr id="4" name="Text 1"/>
          <p:cNvSpPr/>
          <p:nvPr/>
        </p:nvSpPr>
        <p:spPr>
          <a:xfrm>
            <a:off x="795528" y="319125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4460" dirty="0"/>
          </a:p>
        </p:txBody>
      </p:sp>
      <p:sp>
        <p:nvSpPr>
          <p:cNvPr id="5" name="Text 2"/>
          <p:cNvSpPr/>
          <p:nvPr/>
        </p:nvSpPr>
        <p:spPr>
          <a:xfrm>
            <a:off x="795528" y="4160520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Returns a portion of the array without changing original.</a:t>
            </a:r>
            <a:endParaRPr lang="en-US" sz="1780" dirty="0"/>
          </a:p>
        </p:txBody>
      </p:sp>
      <p:sp>
        <p:nvSpPr>
          <p:cNvPr id="6" name="Text 3"/>
          <p:cNvSpPr/>
          <p:nvPr/>
        </p:nvSpPr>
        <p:spPr>
          <a:xfrm>
            <a:off x="795528" y="472744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4460" dirty="0"/>
          </a:p>
        </p:txBody>
      </p:sp>
      <p:sp>
        <p:nvSpPr>
          <p:cNvPr id="7" name="Text 4"/>
          <p:cNvSpPr/>
          <p:nvPr/>
        </p:nvSpPr>
        <p:spPr>
          <a:xfrm>
            <a:off x="795528" y="5696712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arr = [1, 2, 3, 4, 5]; let part = arr.slice(1, 4); console.log(part); // [2, 3, 4] </a:t>
            </a:r>
            <a:endParaRPr lang="en-US" sz="17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28" y="223113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splice()</a:t>
            </a:r>
            <a:endParaRPr lang="en-US" sz="4460" dirty="0"/>
          </a:p>
        </p:txBody>
      </p:sp>
      <p:sp>
        <p:nvSpPr>
          <p:cNvPr id="4" name="Text 1"/>
          <p:cNvSpPr/>
          <p:nvPr/>
        </p:nvSpPr>
        <p:spPr>
          <a:xfrm>
            <a:off x="795528" y="319125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4460" dirty="0"/>
          </a:p>
        </p:txBody>
      </p:sp>
      <p:sp>
        <p:nvSpPr>
          <p:cNvPr id="5" name="Text 2"/>
          <p:cNvSpPr/>
          <p:nvPr/>
        </p:nvSpPr>
        <p:spPr>
          <a:xfrm>
            <a:off x="795528" y="4160520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Can add/remove/replace elements in array (changes original array).</a:t>
            </a:r>
            <a:endParaRPr lang="en-US" sz="1780" dirty="0"/>
          </a:p>
        </p:txBody>
      </p:sp>
      <p:sp>
        <p:nvSpPr>
          <p:cNvPr id="6" name="Text 3"/>
          <p:cNvSpPr/>
          <p:nvPr/>
        </p:nvSpPr>
        <p:spPr>
          <a:xfrm>
            <a:off x="795528" y="472744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4460" dirty="0"/>
          </a:p>
        </p:txBody>
      </p:sp>
      <p:sp>
        <p:nvSpPr>
          <p:cNvPr id="7" name="Text 4"/>
          <p:cNvSpPr/>
          <p:nvPr/>
        </p:nvSpPr>
        <p:spPr>
          <a:xfrm>
            <a:off x="795528" y="5696712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arr = ["a", "b", "c", "d"]; arr.splice(1, 2, "x", "y");  console.log(arr); // ["a", "x", "y", "d"] </a:t>
            </a:r>
            <a:endParaRPr lang="en-US" sz="17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28" y="223113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10. join()</a:t>
            </a:r>
            <a:endParaRPr lang="en-US" sz="4460" dirty="0"/>
          </a:p>
        </p:txBody>
      </p:sp>
      <p:sp>
        <p:nvSpPr>
          <p:cNvPr id="4" name="Text 1"/>
          <p:cNvSpPr/>
          <p:nvPr/>
        </p:nvSpPr>
        <p:spPr>
          <a:xfrm>
            <a:off x="795528" y="319125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4460" dirty="0"/>
          </a:p>
        </p:txBody>
      </p:sp>
      <p:sp>
        <p:nvSpPr>
          <p:cNvPr id="5" name="Text 2"/>
          <p:cNvSpPr/>
          <p:nvPr/>
        </p:nvSpPr>
        <p:spPr>
          <a:xfrm>
            <a:off x="795528" y="4160520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Converts array into string separated by commas or any given separator.</a:t>
            </a:r>
            <a:endParaRPr lang="en-US" sz="1780" dirty="0"/>
          </a:p>
        </p:txBody>
      </p:sp>
      <p:sp>
        <p:nvSpPr>
          <p:cNvPr id="6" name="Text 3"/>
          <p:cNvSpPr/>
          <p:nvPr/>
        </p:nvSpPr>
        <p:spPr>
          <a:xfrm>
            <a:off x="795528" y="472744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4460" dirty="0"/>
          </a:p>
        </p:txBody>
      </p:sp>
      <p:sp>
        <p:nvSpPr>
          <p:cNvPr id="7" name="Text 4"/>
          <p:cNvSpPr/>
          <p:nvPr/>
        </p:nvSpPr>
        <p:spPr>
          <a:xfrm>
            <a:off x="795528" y="5696712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words = ["I", "love", "JS"]; console.log(words.join(" ")); // I love JS </a:t>
            </a:r>
            <a:endParaRPr lang="en-US" sz="178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28" y="223113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11. reverse()</a:t>
            </a:r>
            <a:endParaRPr lang="en-US" sz="4460" dirty="0"/>
          </a:p>
        </p:txBody>
      </p:sp>
      <p:sp>
        <p:nvSpPr>
          <p:cNvPr id="4" name="Text 1"/>
          <p:cNvSpPr/>
          <p:nvPr/>
        </p:nvSpPr>
        <p:spPr>
          <a:xfrm>
            <a:off x="795528" y="319125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4460" dirty="0"/>
          </a:p>
        </p:txBody>
      </p:sp>
      <p:sp>
        <p:nvSpPr>
          <p:cNvPr id="5" name="Text 2"/>
          <p:cNvSpPr/>
          <p:nvPr/>
        </p:nvSpPr>
        <p:spPr>
          <a:xfrm>
            <a:off x="795528" y="4160520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Reverses the order of array elements.</a:t>
            </a:r>
            <a:endParaRPr lang="en-US" sz="1780" dirty="0"/>
          </a:p>
        </p:txBody>
      </p:sp>
      <p:sp>
        <p:nvSpPr>
          <p:cNvPr id="6" name="Text 3"/>
          <p:cNvSpPr/>
          <p:nvPr/>
        </p:nvSpPr>
        <p:spPr>
          <a:xfrm>
            <a:off x="795528" y="472744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4460" dirty="0"/>
          </a:p>
        </p:txBody>
      </p:sp>
      <p:sp>
        <p:nvSpPr>
          <p:cNvPr id="7" name="Text 4"/>
          <p:cNvSpPr/>
          <p:nvPr/>
        </p:nvSpPr>
        <p:spPr>
          <a:xfrm>
            <a:off x="795528" y="5696712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nums = [1, 2, 3]; nums.reverse(); console.log(nums); // [3, 2, 1] </a:t>
            </a:r>
            <a:endParaRPr lang="en-US" sz="178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28" y="165506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12. sort()</a:t>
            </a:r>
            <a:endParaRPr lang="en-US" sz="4460" dirty="0"/>
          </a:p>
        </p:txBody>
      </p:sp>
      <p:sp>
        <p:nvSpPr>
          <p:cNvPr id="4" name="Text 1"/>
          <p:cNvSpPr/>
          <p:nvPr/>
        </p:nvSpPr>
        <p:spPr>
          <a:xfrm>
            <a:off x="795528" y="262432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4460" dirty="0"/>
          </a:p>
        </p:txBody>
      </p:sp>
      <p:sp>
        <p:nvSpPr>
          <p:cNvPr id="5" name="Text 2"/>
          <p:cNvSpPr/>
          <p:nvPr/>
        </p:nvSpPr>
        <p:spPr>
          <a:xfrm>
            <a:off x="795528" y="3584448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Sorts the array alphabetically (for numbers, converts to string first).</a:t>
            </a:r>
            <a:endParaRPr lang="en-US" sz="1780" dirty="0"/>
          </a:p>
        </p:txBody>
      </p:sp>
      <p:sp>
        <p:nvSpPr>
          <p:cNvPr id="6" name="Text 3"/>
          <p:cNvSpPr/>
          <p:nvPr/>
        </p:nvSpPr>
        <p:spPr>
          <a:xfrm>
            <a:off x="795528" y="4160520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4460" dirty="0"/>
          </a:p>
        </p:txBody>
      </p:sp>
      <p:sp>
        <p:nvSpPr>
          <p:cNvPr id="7" name="Text 4"/>
          <p:cNvSpPr/>
          <p:nvPr/>
        </p:nvSpPr>
        <p:spPr>
          <a:xfrm>
            <a:off x="795528" y="5120640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arr = [100, 20, 3]; arr.sort(); console.log(arr); // [100, 20, 3] (wrong for numbers) </a:t>
            </a:r>
            <a:endParaRPr lang="en-US" sz="1780" dirty="0"/>
          </a:p>
        </p:txBody>
      </p:sp>
      <p:sp>
        <p:nvSpPr>
          <p:cNvPr id="8" name="Text 5"/>
          <p:cNvSpPr/>
          <p:nvPr/>
        </p:nvSpPr>
        <p:spPr>
          <a:xfrm>
            <a:off x="795528" y="5696712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Fix for numbers:</a:t>
            </a:r>
            <a:endParaRPr lang="en-US" sz="1780" dirty="0"/>
          </a:p>
        </p:txBody>
      </p:sp>
      <p:sp>
        <p:nvSpPr>
          <p:cNvPr id="9" name="Text 6"/>
          <p:cNvSpPr/>
          <p:nvPr/>
        </p:nvSpPr>
        <p:spPr>
          <a:xfrm>
            <a:off x="795528" y="6263640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arr.sort((a, b) =&gt; a - b); console.log(arr); // [3, 20, 100]</a:t>
            </a:r>
            <a:endParaRPr lang="en-US" sz="17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2066544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160" dirty="0"/>
          </a:p>
        </p:txBody>
      </p:sp>
      <p:sp>
        <p:nvSpPr>
          <p:cNvPr id="5" name="Text 1"/>
          <p:cNvSpPr/>
          <p:nvPr/>
        </p:nvSpPr>
        <p:spPr>
          <a:xfrm>
            <a:off x="1024128" y="3529584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push()</a:t>
            </a:r>
            <a:endParaRPr lang="en-US" sz="2230" dirty="0"/>
          </a:p>
        </p:txBody>
      </p:sp>
      <p:sp>
        <p:nvSpPr>
          <p:cNvPr id="6" name="Text 2"/>
          <p:cNvSpPr/>
          <p:nvPr/>
        </p:nvSpPr>
        <p:spPr>
          <a:xfrm>
            <a:off x="1024128" y="4562856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concat()</a:t>
            </a:r>
            <a:endParaRPr lang="en-US" sz="2230" dirty="0"/>
          </a:p>
        </p:txBody>
      </p:sp>
      <p:sp>
        <p:nvSpPr>
          <p:cNvPr id="7" name="Text 3"/>
          <p:cNvSpPr/>
          <p:nvPr/>
        </p:nvSpPr>
        <p:spPr>
          <a:xfrm>
            <a:off x="4343400" y="3529584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pop()</a:t>
            </a:r>
            <a:endParaRPr lang="en-US" sz="2230" dirty="0"/>
          </a:p>
        </p:txBody>
      </p:sp>
      <p:sp>
        <p:nvSpPr>
          <p:cNvPr id="8" name="Text 4"/>
          <p:cNvSpPr/>
          <p:nvPr/>
        </p:nvSpPr>
        <p:spPr>
          <a:xfrm>
            <a:off x="1024128" y="5596128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splice()</a:t>
            </a:r>
            <a:endParaRPr lang="en-US" sz="2230" dirty="0"/>
          </a:p>
        </p:txBody>
      </p:sp>
      <p:sp>
        <p:nvSpPr>
          <p:cNvPr id="9" name="Text 5"/>
          <p:cNvSpPr/>
          <p:nvPr/>
        </p:nvSpPr>
        <p:spPr>
          <a:xfrm>
            <a:off x="4343400" y="4562856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indexOf()</a:t>
            </a:r>
            <a:endParaRPr lang="en-US" sz="2230" dirty="0"/>
          </a:p>
        </p:txBody>
      </p:sp>
      <p:sp>
        <p:nvSpPr>
          <p:cNvPr id="10" name="Text 6"/>
          <p:cNvSpPr/>
          <p:nvPr/>
        </p:nvSpPr>
        <p:spPr>
          <a:xfrm>
            <a:off x="4343400" y="5596128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10. join()</a:t>
            </a:r>
            <a:endParaRPr lang="en-US" sz="2230" dirty="0"/>
          </a:p>
        </p:txBody>
      </p:sp>
      <p:sp>
        <p:nvSpPr>
          <p:cNvPr id="11" name="Text 7"/>
          <p:cNvSpPr/>
          <p:nvPr/>
        </p:nvSpPr>
        <p:spPr>
          <a:xfrm>
            <a:off x="7662672" y="3529584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unshift()</a:t>
            </a:r>
            <a:endParaRPr lang="en-US" sz="2230" dirty="0"/>
          </a:p>
        </p:txBody>
      </p:sp>
      <p:sp>
        <p:nvSpPr>
          <p:cNvPr id="12" name="Text 8"/>
          <p:cNvSpPr/>
          <p:nvPr/>
        </p:nvSpPr>
        <p:spPr>
          <a:xfrm>
            <a:off x="7662672" y="4562856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includes()</a:t>
            </a:r>
            <a:endParaRPr lang="en-US" sz="2230" dirty="0"/>
          </a:p>
        </p:txBody>
      </p:sp>
      <p:sp>
        <p:nvSpPr>
          <p:cNvPr id="13" name="Text 9"/>
          <p:cNvSpPr/>
          <p:nvPr/>
        </p:nvSpPr>
        <p:spPr>
          <a:xfrm>
            <a:off x="7662672" y="5596128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11. reverse()</a:t>
            </a:r>
            <a:endParaRPr lang="en-US" sz="2230" dirty="0"/>
          </a:p>
        </p:txBody>
      </p:sp>
      <p:sp>
        <p:nvSpPr>
          <p:cNvPr id="14" name="Text 10"/>
          <p:cNvSpPr/>
          <p:nvPr/>
        </p:nvSpPr>
        <p:spPr>
          <a:xfrm>
            <a:off x="10972800" y="3529584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shift()</a:t>
            </a:r>
            <a:endParaRPr lang="en-US" sz="2230" dirty="0"/>
          </a:p>
        </p:txBody>
      </p:sp>
      <p:sp>
        <p:nvSpPr>
          <p:cNvPr id="15" name="Text 11"/>
          <p:cNvSpPr/>
          <p:nvPr/>
        </p:nvSpPr>
        <p:spPr>
          <a:xfrm>
            <a:off x="10972800" y="4562856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slice()</a:t>
            </a:r>
            <a:endParaRPr lang="en-US" sz="2230" dirty="0"/>
          </a:p>
        </p:txBody>
      </p:sp>
      <p:sp>
        <p:nvSpPr>
          <p:cNvPr id="16" name="Text 12"/>
          <p:cNvSpPr/>
          <p:nvPr/>
        </p:nvSpPr>
        <p:spPr>
          <a:xfrm>
            <a:off x="10972800" y="5596128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12. sort()</a:t>
            </a:r>
            <a:endParaRPr lang="en-US" sz="22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28" y="1051560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push()</a:t>
            </a:r>
            <a:endParaRPr lang="en-US" sz="4240" dirty="0"/>
          </a:p>
        </p:txBody>
      </p:sp>
      <p:sp>
        <p:nvSpPr>
          <p:cNvPr id="4" name="Text 1"/>
          <p:cNvSpPr/>
          <p:nvPr/>
        </p:nvSpPr>
        <p:spPr>
          <a:xfrm>
            <a:off x="795528" y="1965960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4240" dirty="0"/>
          </a:p>
        </p:txBody>
      </p:sp>
      <p:sp>
        <p:nvSpPr>
          <p:cNvPr id="5" name="Text 2"/>
          <p:cNvSpPr/>
          <p:nvPr/>
        </p:nvSpPr>
        <p:spPr>
          <a:xfrm>
            <a:off x="795528" y="2880360"/>
            <a:ext cx="130484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Adds an element to the end of the array.</a:t>
            </a:r>
            <a:endParaRPr lang="en-US" sz="1690" dirty="0"/>
          </a:p>
        </p:txBody>
      </p:sp>
      <p:sp>
        <p:nvSpPr>
          <p:cNvPr id="6" name="Text 3"/>
          <p:cNvSpPr/>
          <p:nvPr/>
        </p:nvSpPr>
        <p:spPr>
          <a:xfrm>
            <a:off x="795528" y="3429000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4240" dirty="0"/>
          </a:p>
        </p:txBody>
      </p:sp>
      <p:sp>
        <p:nvSpPr>
          <p:cNvPr id="7" name="Text 4"/>
          <p:cNvSpPr/>
          <p:nvPr/>
        </p:nvSpPr>
        <p:spPr>
          <a:xfrm>
            <a:off x="795528" y="4343400"/>
            <a:ext cx="130484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arr = [1, 2, 3]; arr.push(4); console.log(arr); // [1, 2, 3, 4] </a:t>
            </a:r>
            <a:endParaRPr lang="en-US" sz="1690" dirty="0"/>
          </a:p>
        </p:txBody>
      </p:sp>
      <p:sp>
        <p:nvSpPr>
          <p:cNvPr id="8" name="Text 5"/>
          <p:cNvSpPr/>
          <p:nvPr/>
        </p:nvSpPr>
        <p:spPr>
          <a:xfrm>
            <a:off x="795528" y="4882896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Task:</a:t>
            </a:r>
            <a:endParaRPr lang="en-US" sz="4240" dirty="0"/>
          </a:p>
        </p:txBody>
      </p:sp>
      <p:sp>
        <p:nvSpPr>
          <p:cNvPr id="9" name="Text 6"/>
          <p:cNvSpPr/>
          <p:nvPr/>
        </p:nvSpPr>
        <p:spPr>
          <a:xfrm>
            <a:off x="795528" y="5797296"/>
            <a:ext cx="130484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Add "grape" and "melon" to ["apple", "banana"].</a:t>
            </a:r>
            <a:endParaRPr lang="en-US" sz="1690" dirty="0"/>
          </a:p>
        </p:txBody>
      </p:sp>
      <p:sp>
        <p:nvSpPr>
          <p:cNvPr id="10" name="Text 7"/>
          <p:cNvSpPr/>
          <p:nvPr/>
        </p:nvSpPr>
        <p:spPr>
          <a:xfrm>
            <a:off x="795528" y="6345936"/>
            <a:ext cx="130484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Solution:</a:t>
            </a:r>
            <a:endParaRPr lang="en-US" sz="1690" dirty="0"/>
          </a:p>
        </p:txBody>
      </p:sp>
      <p:sp>
        <p:nvSpPr>
          <p:cNvPr id="11" name="Text 8"/>
          <p:cNvSpPr/>
          <p:nvPr/>
        </p:nvSpPr>
        <p:spPr>
          <a:xfrm>
            <a:off x="795528" y="6885432"/>
            <a:ext cx="130484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fruits = ["apple", "banana"]; fruits.push("grape", "melon"); console.log(fruits); // ["apple", "banana", "grape", "melon"] </a:t>
            </a:r>
            <a:endParaRPr lang="en-US" sz="16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28" y="88696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. pop()</a:t>
            </a:r>
            <a:endParaRPr lang="en-US" sz="4460" dirty="0"/>
          </a:p>
        </p:txBody>
      </p:sp>
      <p:sp>
        <p:nvSpPr>
          <p:cNvPr id="4" name="Text 1"/>
          <p:cNvSpPr/>
          <p:nvPr/>
        </p:nvSpPr>
        <p:spPr>
          <a:xfrm>
            <a:off x="795528" y="185623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4460" dirty="0"/>
          </a:p>
        </p:txBody>
      </p:sp>
      <p:sp>
        <p:nvSpPr>
          <p:cNvPr id="5" name="Text 2"/>
          <p:cNvSpPr/>
          <p:nvPr/>
        </p:nvSpPr>
        <p:spPr>
          <a:xfrm>
            <a:off x="795528" y="2816352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Removes the last element from the array.</a:t>
            </a:r>
            <a:endParaRPr lang="en-US" sz="1780" dirty="0"/>
          </a:p>
        </p:txBody>
      </p:sp>
      <p:sp>
        <p:nvSpPr>
          <p:cNvPr id="6" name="Text 3"/>
          <p:cNvSpPr/>
          <p:nvPr/>
        </p:nvSpPr>
        <p:spPr>
          <a:xfrm>
            <a:off x="795528" y="339242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4460" dirty="0"/>
          </a:p>
        </p:txBody>
      </p:sp>
      <p:sp>
        <p:nvSpPr>
          <p:cNvPr id="7" name="Text 4"/>
          <p:cNvSpPr/>
          <p:nvPr/>
        </p:nvSpPr>
        <p:spPr>
          <a:xfrm>
            <a:off x="795528" y="4352544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arr = [10, 20, 30]; arr.pop(); console.log(arr); // [10, 20] </a:t>
            </a:r>
            <a:endParaRPr lang="en-US" sz="1780" dirty="0"/>
          </a:p>
        </p:txBody>
      </p:sp>
      <p:sp>
        <p:nvSpPr>
          <p:cNvPr id="8" name="Text 5"/>
          <p:cNvSpPr/>
          <p:nvPr/>
        </p:nvSpPr>
        <p:spPr>
          <a:xfrm>
            <a:off x="795528" y="492861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Task:</a:t>
            </a:r>
            <a:endParaRPr lang="en-US" sz="4460" dirty="0"/>
          </a:p>
        </p:txBody>
      </p:sp>
      <p:sp>
        <p:nvSpPr>
          <p:cNvPr id="9" name="Text 6"/>
          <p:cNvSpPr/>
          <p:nvPr/>
        </p:nvSpPr>
        <p:spPr>
          <a:xfrm>
            <a:off x="795528" y="5888736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Remove last element from [5, 10, 15, 20].</a:t>
            </a:r>
            <a:endParaRPr lang="en-US" sz="1780" dirty="0"/>
          </a:p>
        </p:txBody>
      </p:sp>
      <p:sp>
        <p:nvSpPr>
          <p:cNvPr id="10" name="Text 7"/>
          <p:cNvSpPr/>
          <p:nvPr/>
        </p:nvSpPr>
        <p:spPr>
          <a:xfrm>
            <a:off x="795528" y="6464808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Solution:</a:t>
            </a:r>
            <a:endParaRPr lang="en-US" sz="1780" dirty="0"/>
          </a:p>
        </p:txBody>
      </p:sp>
      <p:sp>
        <p:nvSpPr>
          <p:cNvPr id="11" name="Text 8"/>
          <p:cNvSpPr/>
          <p:nvPr/>
        </p:nvSpPr>
        <p:spPr>
          <a:xfrm>
            <a:off x="795528" y="7031736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nums = [5, 10, 15, 20]; nums.pop(); console.log(nums); // [5, 10, 15] </a:t>
            </a:r>
            <a:endParaRPr lang="en-US" sz="17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264408"/>
            <a:ext cx="130484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340"/>
              </a:lnSpc>
              <a:buNone/>
            </a:pPr>
            <a:r>
              <a:rPr lang="en-US" sz="267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unshift()</a:t>
            </a:r>
            <a:endParaRPr lang="en-US" sz="2670" dirty="0"/>
          </a:p>
        </p:txBody>
      </p:sp>
      <p:sp>
        <p:nvSpPr>
          <p:cNvPr id="5" name="Text 1"/>
          <p:cNvSpPr/>
          <p:nvPr/>
        </p:nvSpPr>
        <p:spPr>
          <a:xfrm>
            <a:off x="795528" y="3849624"/>
            <a:ext cx="130484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340"/>
              </a:lnSpc>
              <a:buNone/>
            </a:pPr>
            <a:r>
              <a:rPr lang="en-US" sz="267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2670" dirty="0"/>
          </a:p>
        </p:txBody>
      </p:sp>
      <p:sp>
        <p:nvSpPr>
          <p:cNvPr id="6" name="Text 2"/>
          <p:cNvSpPr/>
          <p:nvPr/>
        </p:nvSpPr>
        <p:spPr>
          <a:xfrm>
            <a:off x="795528" y="4425696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7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Adds element(s) to the beginning of an array.</a:t>
            </a:r>
            <a:endParaRPr lang="en-US" sz="1070" dirty="0"/>
          </a:p>
        </p:txBody>
      </p:sp>
      <p:sp>
        <p:nvSpPr>
          <p:cNvPr id="7" name="Text 3"/>
          <p:cNvSpPr/>
          <p:nvPr/>
        </p:nvSpPr>
        <p:spPr>
          <a:xfrm>
            <a:off x="795528" y="4764024"/>
            <a:ext cx="130484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340"/>
              </a:lnSpc>
              <a:buNone/>
            </a:pPr>
            <a:r>
              <a:rPr lang="en-US" sz="267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2670" dirty="0"/>
          </a:p>
        </p:txBody>
      </p:sp>
      <p:sp>
        <p:nvSpPr>
          <p:cNvPr id="8" name="Text 4"/>
          <p:cNvSpPr/>
          <p:nvPr/>
        </p:nvSpPr>
        <p:spPr>
          <a:xfrm>
            <a:off x="795528" y="5349240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7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arr = [2, 3]; arr.unshift(1); console.log(arr); // [1, 2, 3] </a:t>
            </a:r>
            <a:endParaRPr lang="en-US" sz="1070" dirty="0"/>
          </a:p>
        </p:txBody>
      </p:sp>
      <p:sp>
        <p:nvSpPr>
          <p:cNvPr id="9" name="Text 5"/>
          <p:cNvSpPr/>
          <p:nvPr/>
        </p:nvSpPr>
        <p:spPr>
          <a:xfrm>
            <a:off x="795528" y="5687568"/>
            <a:ext cx="130484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340"/>
              </a:lnSpc>
              <a:buNone/>
            </a:pPr>
            <a:r>
              <a:rPr lang="en-US" sz="267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Task:</a:t>
            </a:r>
            <a:endParaRPr lang="en-US" sz="2670" dirty="0"/>
          </a:p>
        </p:txBody>
      </p:sp>
      <p:sp>
        <p:nvSpPr>
          <p:cNvPr id="10" name="Text 6"/>
          <p:cNvSpPr/>
          <p:nvPr/>
        </p:nvSpPr>
        <p:spPr>
          <a:xfrm>
            <a:off x="795528" y="6263640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7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Add "start" to beginning of ["middle", "end"].</a:t>
            </a:r>
            <a:endParaRPr lang="en-US" sz="1070" dirty="0"/>
          </a:p>
        </p:txBody>
      </p:sp>
      <p:sp>
        <p:nvSpPr>
          <p:cNvPr id="11" name="Text 7"/>
          <p:cNvSpPr/>
          <p:nvPr/>
        </p:nvSpPr>
        <p:spPr>
          <a:xfrm>
            <a:off x="795528" y="6611112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7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Solution:</a:t>
            </a:r>
            <a:endParaRPr lang="en-US" sz="1070" dirty="0"/>
          </a:p>
        </p:txBody>
      </p:sp>
      <p:sp>
        <p:nvSpPr>
          <p:cNvPr id="12" name="Text 8"/>
          <p:cNvSpPr/>
          <p:nvPr/>
        </p:nvSpPr>
        <p:spPr>
          <a:xfrm>
            <a:off x="795528" y="695858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7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parts = ["middle", "end"]; parts.unshift("start"); console.log(parts); // ["start", "middle", "end"] </a:t>
            </a:r>
            <a:endParaRPr lang="en-US" sz="107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28" y="223113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shift()</a:t>
            </a:r>
            <a:endParaRPr lang="en-US" sz="4460" dirty="0"/>
          </a:p>
        </p:txBody>
      </p:sp>
      <p:sp>
        <p:nvSpPr>
          <p:cNvPr id="4" name="Text 1"/>
          <p:cNvSpPr/>
          <p:nvPr/>
        </p:nvSpPr>
        <p:spPr>
          <a:xfrm>
            <a:off x="795528" y="319125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4460" dirty="0"/>
          </a:p>
        </p:txBody>
      </p:sp>
      <p:sp>
        <p:nvSpPr>
          <p:cNvPr id="5" name="Text 2"/>
          <p:cNvSpPr/>
          <p:nvPr/>
        </p:nvSpPr>
        <p:spPr>
          <a:xfrm>
            <a:off x="795528" y="4160520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Removes the first element from the array.</a:t>
            </a:r>
            <a:endParaRPr lang="en-US" sz="1780" dirty="0"/>
          </a:p>
        </p:txBody>
      </p:sp>
      <p:sp>
        <p:nvSpPr>
          <p:cNvPr id="6" name="Text 3"/>
          <p:cNvSpPr/>
          <p:nvPr/>
        </p:nvSpPr>
        <p:spPr>
          <a:xfrm>
            <a:off x="795528" y="472744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4460" dirty="0"/>
          </a:p>
        </p:txBody>
      </p:sp>
      <p:sp>
        <p:nvSpPr>
          <p:cNvPr id="7" name="Text 4"/>
          <p:cNvSpPr/>
          <p:nvPr/>
        </p:nvSpPr>
        <p:spPr>
          <a:xfrm>
            <a:off x="795528" y="5696712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arr = ["first", "second", "third"]; arr.shift(); console.log(arr); // ["second", "third"] </a:t>
            </a:r>
            <a:endParaRPr lang="en-US" sz="1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28" y="223113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concat()</a:t>
            </a:r>
            <a:endParaRPr lang="en-US" sz="4460" dirty="0"/>
          </a:p>
        </p:txBody>
      </p:sp>
      <p:sp>
        <p:nvSpPr>
          <p:cNvPr id="4" name="Text 1"/>
          <p:cNvSpPr/>
          <p:nvPr/>
        </p:nvSpPr>
        <p:spPr>
          <a:xfrm>
            <a:off x="795528" y="319125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4460" dirty="0"/>
          </a:p>
        </p:txBody>
      </p:sp>
      <p:sp>
        <p:nvSpPr>
          <p:cNvPr id="5" name="Text 2"/>
          <p:cNvSpPr/>
          <p:nvPr/>
        </p:nvSpPr>
        <p:spPr>
          <a:xfrm>
            <a:off x="795528" y="4160520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Merges two or more arrays and returns a new array.</a:t>
            </a:r>
            <a:endParaRPr lang="en-US" sz="1780" dirty="0"/>
          </a:p>
        </p:txBody>
      </p:sp>
      <p:sp>
        <p:nvSpPr>
          <p:cNvPr id="6" name="Text 3"/>
          <p:cNvSpPr/>
          <p:nvPr/>
        </p:nvSpPr>
        <p:spPr>
          <a:xfrm>
            <a:off x="795528" y="472744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4460" dirty="0"/>
          </a:p>
        </p:txBody>
      </p:sp>
      <p:sp>
        <p:nvSpPr>
          <p:cNvPr id="7" name="Text 4"/>
          <p:cNvSpPr/>
          <p:nvPr/>
        </p:nvSpPr>
        <p:spPr>
          <a:xfrm>
            <a:off x="795528" y="5696712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a = [1, 2]; let b = [3, 4]; let c = a.concat(b); console.log(c); // [1, 2, 3, 4] </a:t>
            </a:r>
            <a:endParaRPr lang="en-US" sz="17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1947672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indexOf()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6647688" y="2907792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4460" dirty="0"/>
          </a:p>
        </p:txBody>
      </p:sp>
      <p:sp>
        <p:nvSpPr>
          <p:cNvPr id="6" name="Text 2"/>
          <p:cNvSpPr/>
          <p:nvPr/>
        </p:nvSpPr>
        <p:spPr>
          <a:xfrm>
            <a:off x="6647688" y="3867912"/>
            <a:ext cx="719632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Finds the index of a value. Returns -1 if not found.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6647688" y="4443984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4460" dirty="0"/>
          </a:p>
        </p:txBody>
      </p:sp>
      <p:sp>
        <p:nvSpPr>
          <p:cNvPr id="8" name="Text 4"/>
          <p:cNvSpPr/>
          <p:nvPr/>
        </p:nvSpPr>
        <p:spPr>
          <a:xfrm>
            <a:off x="6647688" y="5404104"/>
            <a:ext cx="719632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colors = ["red", "green", "blue"]; console.log(colors.indexOf("green")); // 1 </a:t>
            </a:r>
            <a:endParaRPr lang="en-US" sz="1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28" y="223113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includes()</a:t>
            </a:r>
            <a:endParaRPr lang="en-US" sz="4460" dirty="0"/>
          </a:p>
        </p:txBody>
      </p:sp>
      <p:sp>
        <p:nvSpPr>
          <p:cNvPr id="4" name="Text 1"/>
          <p:cNvSpPr/>
          <p:nvPr/>
        </p:nvSpPr>
        <p:spPr>
          <a:xfrm>
            <a:off x="795528" y="319125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Definition:</a:t>
            </a:r>
            <a:endParaRPr lang="en-US" sz="4460" dirty="0"/>
          </a:p>
        </p:txBody>
      </p:sp>
      <p:sp>
        <p:nvSpPr>
          <p:cNvPr id="5" name="Text 2"/>
          <p:cNvSpPr/>
          <p:nvPr/>
        </p:nvSpPr>
        <p:spPr>
          <a:xfrm>
            <a:off x="795528" y="4160520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Checks if a value exists in array. Returns true or false.</a:t>
            </a:r>
            <a:endParaRPr lang="en-US" sz="1780" dirty="0"/>
          </a:p>
        </p:txBody>
      </p:sp>
      <p:sp>
        <p:nvSpPr>
          <p:cNvPr id="6" name="Text 3"/>
          <p:cNvSpPr/>
          <p:nvPr/>
        </p:nvSpPr>
        <p:spPr>
          <a:xfrm>
            <a:off x="795528" y="472744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59575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Example:</a:t>
            </a:r>
            <a:endParaRPr lang="en-US" sz="4460" dirty="0"/>
          </a:p>
        </p:txBody>
      </p:sp>
      <p:sp>
        <p:nvSpPr>
          <p:cNvPr id="7" name="Text 4"/>
          <p:cNvSpPr/>
          <p:nvPr/>
        </p:nvSpPr>
        <p:spPr>
          <a:xfrm>
            <a:off x="795528" y="5696712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80" dirty="0">
                <a:solidFill>
                  <a:srgbClr val="58565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let nums = [10, 20, 30]; console.log(nums.includes(20)); // true </a:t>
            </a:r>
            <a:endParaRPr lang="en-US" sz="17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2025-10-14T12:53:00Z</dcterms:created>
  <dcterms:modified xsi:type="dcterms:W3CDTF">2025-10-14T12:53:00Z</dcterms:modified>
</cp:coreProperties>
</file>